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72" r:id="rId2"/>
    <p:sldId id="375" r:id="rId3"/>
    <p:sldId id="378" r:id="rId4"/>
    <p:sldId id="37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1164E-9CB3-4263-A795-202F5CEAA37A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CE7B0-7BC0-4DF6-BC58-0AF266585B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64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28F0-CABA-4798-ACC7-95E4DA5055B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A3343-A9B0-47D8-A442-586E5B4B4D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22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3AD9-DAB4-4297-9C34-EEC4ECA956C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1B71F-A0B1-4690-B3A9-5E75909ACC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27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1FF1E-50C4-41E8-AC6F-F6BB24588E6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8C15-FB3F-47B8-B567-210DD019C1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26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B48EA-486A-4BDF-B097-7238D832D441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49EE4-BE34-4B7E-B40B-9D3C596CE3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30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D80D4-EB67-4029-B147-2BA1F1EDF5F7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3CA9-62D8-4CCB-91DC-C2216E7C98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4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06FE9-EAD0-4515-B565-9B07BF25DCB2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9930-7B7E-4E7C-AE50-5015CAE8DE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33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C1898-3C7F-4F28-BCB6-F90AEF5A3199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5780-53EB-414A-87C6-6DBE61EA8C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885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FFB8-9E90-4E26-A7E5-076B57AFD8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C7B71-2AEE-488D-B357-43306E4278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71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24B12-4D8F-4F38-ABAB-E2DF0BA29ABC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75B8-2F5C-4B41-BD8F-0AD6B6C3B8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60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D844-147B-4B32-915B-F826FF88B48F}" type="datetime1">
              <a:rPr lang="en-US"/>
              <a:pPr>
                <a:defRPr/>
              </a:pPr>
              <a:t>16-06-06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4144-AA68-4145-88D4-8C0DD9C560A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71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3015E57-178D-4D0A-AA65-3DC64741283A}" type="datetime1">
              <a:rPr lang="en-US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16-06-06</a:t>
            </a:fld>
            <a:endParaRPr lang="fr-FR"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9BA7196-65FA-4CDB-A9EF-39B06B8E0430}" type="slidenum">
              <a:rPr lang="fr-FR"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84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français</a:t>
            </a:r>
            <a:r>
              <a:rPr lang="en-US" dirty="0" smtClean="0"/>
              <a:t> au </a:t>
            </a:r>
            <a:r>
              <a:rPr lang="en-US" dirty="0" err="1" smtClean="0"/>
              <a:t>cours</a:t>
            </a:r>
            <a:r>
              <a:rPr lang="en-US" dirty="0" smtClean="0"/>
              <a:t> des siècles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l'existentialisme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6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idées</a:t>
            </a:r>
            <a:r>
              <a:rPr lang="en-US" dirty="0" smtClean="0"/>
              <a:t> </a:t>
            </a:r>
            <a:r>
              <a:rPr lang="en-US" dirty="0" err="1" smtClean="0"/>
              <a:t>principaux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l’individualisme</a:t>
            </a:r>
            <a:r>
              <a:rPr lang="en-US" dirty="0" smtClean="0"/>
              <a:t> morale: 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choisir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propre</a:t>
            </a:r>
            <a:r>
              <a:rPr lang="en-US" dirty="0" smtClean="0"/>
              <a:t> morale (i.e. sans </a:t>
            </a:r>
            <a:r>
              <a:rPr lang="en-US" dirty="0" err="1" smtClean="0"/>
              <a:t>l’aide</a:t>
            </a:r>
            <a:r>
              <a:rPr lang="en-US" dirty="0" smtClean="0"/>
              <a:t> d’un </a:t>
            </a:r>
            <a:r>
              <a:rPr lang="en-US" dirty="0" err="1" smtClean="0"/>
              <a:t>dieu</a:t>
            </a:r>
            <a:r>
              <a:rPr lang="en-US" dirty="0" smtClean="0"/>
              <a:t>.)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subjectivité</a:t>
            </a:r>
            <a:r>
              <a:rPr lang="en-US" dirty="0" smtClean="0"/>
              <a:t>: sans raison, sans science, 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sz="4000" i="1" dirty="0" err="1" smtClean="0">
                <a:solidFill>
                  <a:srgbClr val="FF0000"/>
                </a:solidFill>
              </a:rPr>
              <a:t>s’</a:t>
            </a:r>
            <a:r>
              <a:rPr lang="en-US" dirty="0" err="1" smtClean="0"/>
              <a:t>examiner</a:t>
            </a:r>
            <a:endParaRPr lang="en-US" dirty="0" smtClean="0"/>
          </a:p>
          <a:p>
            <a:r>
              <a:rPr lang="en-US" dirty="0" smtClean="0"/>
              <a:t>le </a:t>
            </a:r>
            <a:r>
              <a:rPr lang="en-US" dirty="0" err="1" smtClean="0"/>
              <a:t>choix</a:t>
            </a:r>
            <a:r>
              <a:rPr lang="en-US" dirty="0" smtClean="0"/>
              <a:t> et </a:t>
            </a:r>
            <a:r>
              <a:rPr lang="en-US" dirty="0" err="1" smtClean="0"/>
              <a:t>l’engagement</a:t>
            </a:r>
            <a:r>
              <a:rPr lang="en-US" dirty="0" smtClean="0"/>
              <a:t>: =</a:t>
            </a:r>
            <a:r>
              <a:rPr lang="en-US" dirty="0" err="1" smtClean="0"/>
              <a:t>responsabilité</a:t>
            </a:r>
            <a:r>
              <a:rPr lang="en-US" dirty="0" smtClean="0"/>
              <a:t>, on </a:t>
            </a:r>
            <a:r>
              <a:rPr lang="en-US" dirty="0" err="1" smtClean="0"/>
              <a:t>crée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propre</a:t>
            </a:r>
            <a:r>
              <a:rPr lang="en-US" dirty="0" smtClean="0"/>
              <a:t> nature </a:t>
            </a:r>
            <a:r>
              <a:rPr lang="en-US" sz="2400" dirty="0" smtClean="0"/>
              <a:t>(“</a:t>
            </a:r>
            <a:r>
              <a:rPr lang="en-US" sz="2400" dirty="0" err="1" smtClean="0"/>
              <a:t>l’existence</a:t>
            </a:r>
            <a:r>
              <a:rPr lang="en-US" sz="2400" dirty="0" smtClean="0"/>
              <a:t> </a:t>
            </a:r>
            <a:r>
              <a:rPr lang="en-US" sz="2400" dirty="0" err="1" smtClean="0"/>
              <a:t>précède</a:t>
            </a:r>
            <a:r>
              <a:rPr lang="en-US" sz="2400" dirty="0" smtClean="0"/>
              <a:t> </a:t>
            </a:r>
            <a:r>
              <a:rPr lang="en-US" sz="2400" dirty="0" err="1" smtClean="0"/>
              <a:t>l’essence</a:t>
            </a:r>
            <a:r>
              <a:rPr lang="en-US" sz="2400" dirty="0" smtClean="0"/>
              <a:t>”)</a:t>
            </a:r>
            <a:endParaRPr lang="en-US" dirty="0" smtClean="0"/>
          </a:p>
          <a:p>
            <a:r>
              <a:rPr lang="en-US" dirty="0" err="1" smtClean="0"/>
              <a:t>l’angoisse</a:t>
            </a:r>
            <a:r>
              <a:rPr lang="en-US" dirty="0" smtClean="0"/>
              <a:t> et </a:t>
            </a:r>
            <a:r>
              <a:rPr lang="en-US" dirty="0" err="1" smtClean="0"/>
              <a:t>l’anxiété</a:t>
            </a:r>
            <a:r>
              <a:rPr lang="en-US" dirty="0" smtClean="0"/>
              <a:t>: </a:t>
            </a:r>
            <a:r>
              <a:rPr lang="en-US" dirty="0" err="1" smtClean="0"/>
              <a:t>provoqués</a:t>
            </a:r>
            <a:r>
              <a:rPr lang="en-US" dirty="0" smtClean="0"/>
              <a:t> par la conscience de la </a:t>
            </a:r>
            <a:r>
              <a:rPr lang="en-US" dirty="0" err="1" smtClean="0"/>
              <a:t>liberté</a:t>
            </a:r>
            <a:r>
              <a:rPr lang="en-US" dirty="0" smtClean="0"/>
              <a:t> de </a:t>
            </a:r>
            <a:r>
              <a:rPr lang="en-US" dirty="0" err="1" smtClean="0"/>
              <a:t>choix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43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écrivains</a:t>
            </a:r>
            <a:r>
              <a:rPr lang="en-US" dirty="0" smtClean="0"/>
              <a:t> </a:t>
            </a:r>
            <a:r>
              <a:rPr lang="en-US" dirty="0" err="1" smtClean="0"/>
              <a:t>existentialistes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Jean-Paul Sartre- e.g. </a:t>
            </a:r>
            <a:r>
              <a:rPr lang="en-US" i="1" dirty="0" err="1" smtClean="0"/>
              <a:t>Huis</a:t>
            </a:r>
            <a:r>
              <a:rPr lang="en-US" i="1" dirty="0" smtClean="0"/>
              <a:t> Clos</a:t>
            </a:r>
          </a:p>
          <a:p>
            <a:r>
              <a:rPr lang="en-US" dirty="0" smtClean="0"/>
              <a:t>Albert Camus- e.g. </a:t>
            </a:r>
            <a:r>
              <a:rPr lang="en-US" i="1" dirty="0" smtClean="0"/>
              <a:t>La </a:t>
            </a:r>
            <a:r>
              <a:rPr lang="en-US" i="1" dirty="0" err="1" smtClean="0"/>
              <a:t>Peste</a:t>
            </a:r>
            <a:endParaRPr lang="en-US" i="1" dirty="0" smtClean="0"/>
          </a:p>
          <a:p>
            <a:r>
              <a:rPr lang="en-US" dirty="0" err="1" smtClean="0"/>
              <a:t>Eugène</a:t>
            </a:r>
            <a:r>
              <a:rPr lang="en-US" dirty="0" smtClean="0"/>
              <a:t> Ionesco- e.g. </a:t>
            </a:r>
            <a:r>
              <a:rPr lang="en-US" i="1" dirty="0" smtClean="0"/>
              <a:t>La Cantatrice </a:t>
            </a:r>
            <a:r>
              <a:rPr lang="en-US" i="1" dirty="0" err="1" smtClean="0"/>
              <a:t>chauve</a:t>
            </a:r>
            <a:endParaRPr lang="en-US" i="1" dirty="0" smtClean="0"/>
          </a:p>
          <a:p>
            <a:r>
              <a:rPr lang="en-US" dirty="0" smtClean="0"/>
              <a:t>Samuel Beckett- e.g. </a:t>
            </a:r>
            <a:r>
              <a:rPr lang="en-US" i="1" dirty="0" smtClean="0"/>
              <a:t>En attendant </a:t>
            </a:r>
            <a:r>
              <a:rPr lang="en-US" i="1" dirty="0" err="1" smtClean="0"/>
              <a:t>Godot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4537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108</Words>
  <Application>Microsoft Macintosh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2_Office Theme</vt:lpstr>
      <vt:lpstr>Le français au cours des siècles</vt:lpstr>
      <vt:lpstr>l'existentialisme</vt:lpstr>
      <vt:lpstr>Les idées principaux</vt:lpstr>
      <vt:lpstr>des écrivains existentialistes</vt:lpstr>
    </vt:vector>
  </TitlesOfParts>
  <Company>Thames Valley District School Board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Hynscht, Sigrid (0917)</dc:creator>
  <cp:lastModifiedBy>Christopher Levy</cp:lastModifiedBy>
  <cp:revision>51</cp:revision>
  <dcterms:created xsi:type="dcterms:W3CDTF">2013-03-19T19:58:24Z</dcterms:created>
  <dcterms:modified xsi:type="dcterms:W3CDTF">2016-06-07T01:43:10Z</dcterms:modified>
</cp:coreProperties>
</file>